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61" r:id="rId6"/>
    <p:sldId id="257" r:id="rId7"/>
    <p:sldId id="260" r:id="rId8"/>
    <p:sldId id="262" r:id="rId9"/>
    <p:sldId id="259" r:id="rId10"/>
    <p:sldId id="263" r:id="rId11"/>
    <p:sldId id="25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820971-A82C-4A5D-9695-BE800A70DDE6}" type="datetimeFigureOut">
              <a:rPr lang="pl-PL" smtClean="0"/>
              <a:pPr/>
              <a:t>2014-04-03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C02AA7-DFC8-4CDD-A2F9-EC0A03B790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Konkursów </a:t>
            </a:r>
          </a:p>
          <a:p>
            <a:r>
              <a:rPr lang="pl-PL" sz="3600" dirty="0" smtClean="0"/>
              <a:t>plastycznego i fotograficznego</a:t>
            </a:r>
            <a:endParaRPr lang="pl-PL" sz="36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Laureaci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Laureaci Konkursu\IMG_7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96471"/>
            <a:ext cx="8215370" cy="616152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285984" y="0"/>
            <a:ext cx="4734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II MIEJSCE</a:t>
            </a:r>
          </a:p>
          <a:p>
            <a:pPr algn="ctr"/>
            <a:r>
              <a:rPr lang="pl-PL" sz="2400" b="1" dirty="0" smtClean="0"/>
              <a:t>Kamil Kądziela – </a:t>
            </a:r>
            <a:r>
              <a:rPr lang="pl-PL" sz="2400" b="1" dirty="0" err="1" smtClean="0"/>
              <a:t>ZSPg</a:t>
            </a:r>
            <a:r>
              <a:rPr lang="pl-PL" sz="2400" b="1" dirty="0" smtClean="0"/>
              <a:t> w Drzewicy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aureaci Konkursu\IMG_7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714356"/>
            <a:ext cx="8191524" cy="6143643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214546" y="0"/>
            <a:ext cx="475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IIIMIEJSCE</a:t>
            </a:r>
          </a:p>
          <a:p>
            <a:pPr algn="ctr"/>
            <a:r>
              <a:rPr lang="pl-PL" sz="2400" b="1" dirty="0" smtClean="0"/>
              <a:t>Maciej Kwaśniewski – SP Drzewica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pl-PL" b="1" dirty="0" smtClean="0"/>
              <a:t>OBRADY JURY</a:t>
            </a:r>
            <a:endParaRPr lang="pl-PL" b="1" dirty="0"/>
          </a:p>
        </p:txBody>
      </p:sp>
      <p:pic>
        <p:nvPicPr>
          <p:cNvPr id="1026" name="Picture 2" descr="C:\Users\user\Desktop\plakaty, zdjęcia\IMG_77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67" y="1285860"/>
            <a:ext cx="760814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user\Desktop\plakaty, zdjęcia\IMG_77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601140" cy="573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user\Desktop\plakaty, zdjęcia\IMG_77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77" y="357166"/>
            <a:ext cx="8765441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Laureaci Konkursu\IMG_7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448850" cy="630353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214546" y="0"/>
            <a:ext cx="5008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I MIEJSCE  </a:t>
            </a:r>
          </a:p>
          <a:p>
            <a:pPr algn="ctr"/>
            <a:r>
              <a:rPr lang="pl-PL" sz="2400" b="1" dirty="0" smtClean="0"/>
              <a:t> Zuzanna Włodarczyk - SP Domaszno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Laureaci Konkursu\IMG_7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86636" y="-8072519"/>
            <a:ext cx="6803742" cy="6180905"/>
          </a:xfrm>
          <a:prstGeom prst="rect">
            <a:avLst/>
          </a:prstGeom>
          <a:noFill/>
        </p:spPr>
      </p:pic>
      <p:pic>
        <p:nvPicPr>
          <p:cNvPr id="1029" name="Picture 5" descr="C:\Users\user\Desktop\Laureaci Konkursu\IMG_7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8572560" cy="642942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500298" y="142852"/>
            <a:ext cx="440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II MIEJSCE</a:t>
            </a:r>
          </a:p>
          <a:p>
            <a:pPr algn="ctr"/>
            <a:r>
              <a:rPr lang="pl-PL" sz="2400" b="1" dirty="0" smtClean="0"/>
              <a:t>Wiktoria Woźnica – SP Drzewica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aureaci Konkursu\IMG_7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339"/>
            <a:ext cx="8358214" cy="626866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000232" y="-142900"/>
            <a:ext cx="5022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III MIEJSCE</a:t>
            </a:r>
          </a:p>
          <a:p>
            <a:pPr algn="ctr"/>
            <a:r>
              <a:rPr lang="pl-PL" sz="2400" b="1" dirty="0" smtClean="0"/>
              <a:t>Weronika Kwiecień – SP Brzustowiec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Laureaci Konkursu\IMG_7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01090" cy="642100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571604" y="0"/>
            <a:ext cx="6414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III MIEJSCE</a:t>
            </a:r>
          </a:p>
          <a:p>
            <a:pPr algn="ctr"/>
            <a:r>
              <a:rPr lang="pl-PL" sz="2000" b="1" dirty="0" smtClean="0"/>
              <a:t>Martyna Rogulska – Przedszkole Samorządowe Drzewica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aureaci Konkursu\IMG_7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611271"/>
            <a:ext cx="8001056" cy="624672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357422" y="142852"/>
            <a:ext cx="4525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I MIEJSCE</a:t>
            </a:r>
          </a:p>
          <a:p>
            <a:pPr algn="ctr"/>
            <a:r>
              <a:rPr lang="pl-PL" sz="2400" b="1" dirty="0" smtClean="0"/>
              <a:t>Julia </a:t>
            </a:r>
            <a:r>
              <a:rPr lang="pl-PL" sz="2400" b="1" dirty="0" err="1" smtClean="0"/>
              <a:t>Składowska</a:t>
            </a:r>
            <a:r>
              <a:rPr lang="pl-PL" sz="2400" b="1" dirty="0" smtClean="0"/>
              <a:t> – SP Idzikowice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</TotalTime>
  <Words>58</Words>
  <Application>Microsoft Office PowerPoint</Application>
  <PresentationFormat>Pokaz na ekranie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Kapitał</vt:lpstr>
      <vt:lpstr>Laureaci</vt:lpstr>
      <vt:lpstr>OBRADY JURY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Laureaci</dc:title>
  <dc:creator>user</dc:creator>
  <cp:lastModifiedBy>user</cp:lastModifiedBy>
  <cp:revision>11</cp:revision>
  <dcterms:created xsi:type="dcterms:W3CDTF">2014-04-02T08:46:54Z</dcterms:created>
  <dcterms:modified xsi:type="dcterms:W3CDTF">2014-04-03T08:45:59Z</dcterms:modified>
</cp:coreProperties>
</file>